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sldIdLst>
    <p:sldId id="257" r:id="rId2"/>
    <p:sldId id="261" r:id="rId3"/>
    <p:sldId id="259" r:id="rId4"/>
    <p:sldId id="264" r:id="rId5"/>
    <p:sldId id="260" r:id="rId6"/>
    <p:sldId id="265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65D4E4-BAA6-4C2B-8C55-A80B8F891018}" v="2" dt="2023-07-18T07:52:33.9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C65D4E4-BAA6-4C2B-8C55-A80B8F891018}"/>
    <pc:docChg chg="modSld">
      <pc:chgData name="Narelle Wheaton" userId="6e1b2b30-480e-4f91-806b-6735d5b9e446" providerId="ADAL" clId="{3C65D4E4-BAA6-4C2B-8C55-A80B8F891018}" dt="2023-07-18T07:52:33.961" v="1" actId="1076"/>
      <pc:docMkLst>
        <pc:docMk/>
      </pc:docMkLst>
      <pc:sldChg chg="modSp">
        <pc:chgData name="Narelle Wheaton" userId="6e1b2b30-480e-4f91-806b-6735d5b9e446" providerId="ADAL" clId="{3C65D4E4-BAA6-4C2B-8C55-A80B8F891018}" dt="2023-07-18T07:52:33.961" v="1" actId="1076"/>
        <pc:sldMkLst>
          <pc:docMk/>
          <pc:sldMk cId="0" sldId="257"/>
        </pc:sldMkLst>
        <pc:spChg chg="mod">
          <ac:chgData name="Narelle Wheaton" userId="6e1b2b30-480e-4f91-806b-6735d5b9e446" providerId="ADAL" clId="{3C65D4E4-BAA6-4C2B-8C55-A80B8F891018}" dt="2023-07-18T07:52:33.961" v="1" actId="1076"/>
          <ac:spMkLst>
            <pc:docMk/>
            <pc:sldMk cId="0" sldId="257"/>
            <ac:spMk id="2" creationId="{A9424ED3-CF58-C826-C4B3-96B08120923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00F3DC-D414-6A18-0235-00E387FAC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1B0CD5-1338-3F5E-9E89-62B4069A4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732567-6230-ACCD-D8BA-EAFEA5317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D55CC-1444-4C48-8AFA-41A29BEC07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574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EC7A0C-2DBA-FCC6-ADCD-F5F8844C6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0EF248-C34D-CC55-396D-14BD43DAA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3AB50D-0713-6CBE-7B8C-61D4ED84C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B00FA-5477-4DF4-BA46-D7B1B919D4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5812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51C5AD-4F87-2C2C-6D09-8B2D25304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58ED6A-29D8-48BF-0B4F-70BC7BCAF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9146F4-331B-8D6B-40C3-E10FA61F1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8ACAA-AC65-4B9E-814A-435062B9CC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1229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5FF876-0152-4569-4C56-D1E290B8D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AF19F7-76A4-EDF2-1202-2BA8D1459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DD05B2-A54F-7DF5-9C2B-2DA72DB35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FA2F6-69D6-4CCA-80B0-EDB453C0C5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9535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3D86A3-3212-7E28-DF07-901411B9E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FEE160-681E-2738-0621-23992DA6F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C779BA-C2C5-A746-44CE-AA0B18D7E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607EA-B5B7-41EE-8516-EC18719411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2469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4E09DA1-35BF-986A-17A4-FFA792B68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62C762D-3659-5C3E-F240-868553C68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72107E-E5DC-CD35-C6C2-7F91CCB23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07065-6CBE-40AE-9CED-9551E748B9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9755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09EAA24-A33F-BA45-5C62-9010E5879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29A7B39-4481-D72F-BC3B-C872DF0A3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8AC5D9F-3F3C-2459-145D-4FA7F8A81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6C393-BE68-44C2-A037-B318400201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2886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C3C0CE0-7751-C16A-F5E7-09E13EE6E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5986BEA-8812-E618-89A9-25649B4EE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2705655-EF08-511B-E8E2-A6DA4987D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28978-7FCD-466A-87ED-5AAD888844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5048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8BFE103-6655-A4CD-9028-F1218BB41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DF369A8-9BC8-6CEF-8AE1-8D4F9935D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7B34076-3603-1352-EA3E-D6267F38E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56517-7EDE-4C32-83CD-1A68F1A23D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6176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2C8B9C9-2B5A-72F9-CC69-BC38A5FD2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F0E0F54-FACE-818B-BC0A-D4033F5A1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F26E5F6-0EC5-D236-F91B-E8E1644C0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ADA27-EEBF-48D8-ACC2-5442E949B0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0748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433E9AD-A72A-5E39-6F69-E403EF945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6FF7738-4C5D-6EA9-2D6E-6405C09FC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039A7C3-08DC-A101-49F4-E200485F6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DFFA3-2E9B-4FFD-8D51-A113BC4B31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2805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60D52BF-573E-4B94-9CB8-A8DBECC47D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BD435DF-1049-24DD-3B04-251596BAD8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FD46C3-87F6-8D36-A362-E756AA24FE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EB7B18-F764-DF88-706D-30A62370E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90C7D6-A3D9-F441-28F2-DBDE676980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5253C6-0170-4B53-BFED-EA1C5C8C38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9424ED3-CF58-C826-C4B3-96B0812092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1690"/>
            <a:ext cx="9144000" cy="2894620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Jesus my Lord will love me for ever,</a:t>
            </a:r>
            <a:br>
              <a:rPr lang="en-AU" altLang="en-US" sz="4000" dirty="0"/>
            </a:br>
            <a:r>
              <a:rPr lang="en-AU" altLang="en-US" sz="4000" dirty="0"/>
              <a:t>From him no power of evil can sever,</a:t>
            </a:r>
            <a:br>
              <a:rPr lang="en-AU" altLang="en-US" sz="4000" dirty="0"/>
            </a:br>
            <a:r>
              <a:rPr lang="en-AU" altLang="en-US" sz="4000" dirty="0"/>
              <a:t>He gave his life to ransom my soul,</a:t>
            </a:r>
            <a:br>
              <a:rPr lang="en-AU" altLang="en-US" sz="4000" dirty="0"/>
            </a:br>
            <a:r>
              <a:rPr lang="en-AU" altLang="en-US" sz="4000" dirty="0"/>
              <a:t>Now I belong to him.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9880CEE-8720-ADD7-52DC-111F9458FB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Now I belong to Jesus,</a:t>
            </a:r>
            <a:br>
              <a:rPr lang="en-AU" altLang="en-US" sz="4000" dirty="0"/>
            </a:br>
            <a:r>
              <a:rPr lang="en-AU" altLang="en-US" sz="4000" dirty="0"/>
              <a:t>Jesus belongs to me,</a:t>
            </a:r>
            <a:br>
              <a:rPr lang="en-AU" altLang="en-US" sz="4000" dirty="0"/>
            </a:br>
            <a:r>
              <a:rPr lang="en-AU" altLang="en-US" sz="4000" dirty="0"/>
              <a:t>Not for the years of time alone,</a:t>
            </a:r>
            <a:br>
              <a:rPr lang="en-AU" altLang="en-US" sz="4000" dirty="0"/>
            </a:br>
            <a:r>
              <a:rPr lang="en-AU" altLang="en-US" sz="4000" dirty="0"/>
              <a:t>But for eternity.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0D0C92E-15AF-954D-B1AF-C1450336E2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Verse 2 </a:t>
            </a:r>
            <a:br>
              <a:rPr lang="en-AU" altLang="en-US" dirty="0"/>
            </a:br>
            <a:r>
              <a:rPr lang="en-AU" altLang="en-US" sz="4000" dirty="0"/>
              <a:t>Once I was lost in sin's degradation;</a:t>
            </a:r>
            <a:br>
              <a:rPr lang="en-AU" altLang="en-US" sz="4000" dirty="0"/>
            </a:br>
            <a:r>
              <a:rPr lang="en-AU" altLang="en-US" sz="4000" dirty="0"/>
              <a:t>Jesus came down to bring me salvation,</a:t>
            </a:r>
            <a:br>
              <a:rPr lang="en-AU" altLang="en-US" sz="4000" dirty="0"/>
            </a:br>
            <a:r>
              <a:rPr lang="en-AU" altLang="en-US" sz="4000" dirty="0"/>
              <a:t>Lifted me up from sorrow and shame,</a:t>
            </a:r>
            <a:br>
              <a:rPr lang="en-AU" altLang="en-US" sz="4000" dirty="0"/>
            </a:br>
            <a:r>
              <a:rPr lang="en-AU" altLang="en-US" sz="4000" dirty="0"/>
              <a:t>Now I belong to him.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9880CEE-8720-ADD7-52DC-111F9458FB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Now I belong to Jesus,</a:t>
            </a:r>
            <a:br>
              <a:rPr lang="en-AU" altLang="en-US" sz="4000" dirty="0"/>
            </a:br>
            <a:r>
              <a:rPr lang="en-AU" altLang="en-US" sz="4000" dirty="0"/>
              <a:t>Jesus belongs to me,</a:t>
            </a:r>
            <a:br>
              <a:rPr lang="en-AU" altLang="en-US" sz="4000" dirty="0"/>
            </a:br>
            <a:r>
              <a:rPr lang="en-AU" altLang="en-US" sz="4000" dirty="0"/>
              <a:t>Not for the years of time alone,</a:t>
            </a:r>
            <a:br>
              <a:rPr lang="en-AU" altLang="en-US" sz="4000" dirty="0"/>
            </a:br>
            <a:r>
              <a:rPr lang="en-AU" altLang="en-US" sz="4000" dirty="0"/>
              <a:t>But for eternity.</a:t>
            </a:r>
          </a:p>
        </p:txBody>
      </p:sp>
    </p:spTree>
    <p:extLst>
      <p:ext uri="{BB962C8B-B14F-4D97-AF65-F5344CB8AC3E}">
        <p14:creationId xmlns:p14="http://schemas.microsoft.com/office/powerpoint/2010/main" val="3047882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A844CD3-914A-2002-F4FC-1D729B3B6E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4824"/>
            <a:ext cx="9144000" cy="3312368"/>
          </a:xfrm>
        </p:spPr>
        <p:txBody>
          <a:bodyPr/>
          <a:lstStyle/>
          <a:p>
            <a:r>
              <a:rPr lang="en-AU" altLang="en-US" sz="2000" dirty="0"/>
              <a:t>Verse 3 </a:t>
            </a:r>
            <a:br>
              <a:rPr lang="en-AU" altLang="en-US" dirty="0"/>
            </a:br>
            <a:r>
              <a:rPr lang="en-AU" altLang="en-US" sz="4000" dirty="0"/>
              <a:t>Joy floods my soul for Jesus has saved me,</a:t>
            </a:r>
            <a:br>
              <a:rPr lang="en-AU" altLang="en-US" sz="4000" dirty="0"/>
            </a:br>
            <a:r>
              <a:rPr lang="en-AU" altLang="en-US" sz="4000" dirty="0"/>
              <a:t>Freed me from sin that long had enslaved me,</a:t>
            </a:r>
            <a:br>
              <a:rPr lang="en-AU" altLang="en-US" sz="4000" dirty="0"/>
            </a:br>
            <a:r>
              <a:rPr lang="en-AU" altLang="en-US" sz="4000" dirty="0"/>
              <a:t>His precious blood he gave to redeem,</a:t>
            </a:r>
            <a:br>
              <a:rPr lang="en-AU" altLang="en-US" sz="4000" dirty="0"/>
            </a:br>
            <a:r>
              <a:rPr lang="en-AU" altLang="en-US" sz="4000" dirty="0"/>
              <a:t>Now I belong to him.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9880CEE-8720-ADD7-52DC-111F9458FB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Now I belong to Jesus,</a:t>
            </a:r>
            <a:br>
              <a:rPr lang="en-AU" altLang="en-US" sz="4000" dirty="0"/>
            </a:br>
            <a:r>
              <a:rPr lang="en-AU" altLang="en-US" sz="4000" dirty="0"/>
              <a:t>Jesus belongs to me,</a:t>
            </a:r>
            <a:br>
              <a:rPr lang="en-AU" altLang="en-US" sz="4000" dirty="0"/>
            </a:br>
            <a:r>
              <a:rPr lang="en-AU" altLang="en-US" sz="4000" dirty="0"/>
              <a:t>Not for the years of time alone,</a:t>
            </a:r>
            <a:br>
              <a:rPr lang="en-AU" altLang="en-US" sz="4000" dirty="0"/>
            </a:br>
            <a:r>
              <a:rPr lang="en-AU" altLang="en-US" sz="4000" dirty="0"/>
              <a:t>But for eternity.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B1C8492E-2572-F4B3-41A7-2746622CB4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876925"/>
            <a:ext cx="609600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700">
                <a:latin typeface="akagi_probook"/>
              </a:rPr>
              <a:t>CCLI Song # 17638</a:t>
            </a:r>
          </a:p>
          <a:p>
            <a:pPr eaLnBrk="1" hangingPunct="1"/>
            <a:r>
              <a:rPr lang="en-US" altLang="en-US" sz="700">
                <a:latin typeface="akagi_probook"/>
              </a:rPr>
              <a:t>Norman John Clayton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700">
                <a:latin typeface="akagi_probook"/>
              </a:rPr>
              <a:t>© 1938, 1943 Norman J. Clayton. Renewed 1966, 1971 Curb Wordspring Music (Admin. by CopyCare Pacific Pty. Ltd.)</a:t>
            </a:r>
          </a:p>
          <a:p>
            <a:pPr eaLnBrk="1" hangingPunct="1"/>
            <a:r>
              <a:rPr lang="en-US" altLang="en-US" sz="700" i="1">
                <a:latin typeface="akagi_probook"/>
              </a:rPr>
              <a:t>For use solely with the SongSelect® </a:t>
            </a:r>
            <a:r>
              <a:rPr lang="en-US" altLang="en-US" sz="700" i="1">
                <a:latin typeface="akagi_probook"/>
                <a:hlinkClick r:id="rId2"/>
              </a:rPr>
              <a:t>Terms of Use</a:t>
            </a:r>
            <a:r>
              <a:rPr lang="en-US" altLang="en-US" sz="700" i="1">
                <a:latin typeface="akagi_probook"/>
              </a:rPr>
              <a:t>. All rights reserved. </a:t>
            </a:r>
            <a:r>
              <a:rPr lang="en-US" altLang="en-US" sz="700" i="1">
                <a:latin typeface="akagi_probook"/>
                <a:hlinkClick r:id="rId3"/>
              </a:rPr>
              <a:t>www.ccli.com</a:t>
            </a:r>
            <a:endParaRPr lang="en-US" altLang="en-US" sz="700" i="1">
              <a:latin typeface="akagi_probook"/>
            </a:endParaRPr>
          </a:p>
          <a:p>
            <a:pPr eaLnBrk="1" hangingPunct="1"/>
            <a:r>
              <a:rPr lang="en-US" altLang="en-US" sz="700"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0934480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254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349 Jesus my Lord will love me for ever, From him no power of evil can sever, He gave his life to ransom my soul, Now I belong to him.</dc:title>
  <dc:creator>Perth Fortress Salvos</dc:creator>
  <cp:lastModifiedBy>Narelle Wheaton</cp:lastModifiedBy>
  <cp:revision>7</cp:revision>
  <dcterms:created xsi:type="dcterms:W3CDTF">1998-11-20T04:09:46Z</dcterms:created>
  <dcterms:modified xsi:type="dcterms:W3CDTF">2023-07-18T07:52:37Z</dcterms:modified>
</cp:coreProperties>
</file>